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8603A8-11C9-408D-A5D4-0045007A8DD6}" type="datetimeFigureOut">
              <a:rPr lang="pl-PL" smtClean="0"/>
              <a:pPr/>
              <a:t>23.09.2020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F623EC-6BAD-4C45-804D-ED5DB27EC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603A8-11C9-408D-A5D4-0045007A8DD6}" type="datetimeFigureOut">
              <a:rPr lang="pl-PL" smtClean="0"/>
              <a:pPr/>
              <a:t>23.09.2020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F623EC-6BAD-4C45-804D-ED5DB27EC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603A8-11C9-408D-A5D4-0045007A8DD6}" type="datetimeFigureOut">
              <a:rPr lang="pl-PL" smtClean="0"/>
              <a:pPr/>
              <a:t>23.09.2020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F623EC-6BAD-4C45-804D-ED5DB27EC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603A8-11C9-408D-A5D4-0045007A8DD6}" type="datetimeFigureOut">
              <a:rPr lang="pl-PL" smtClean="0"/>
              <a:pPr/>
              <a:t>23.09.2020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F623EC-6BAD-4C45-804D-ED5DB27EC03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603A8-11C9-408D-A5D4-0045007A8DD6}" type="datetimeFigureOut">
              <a:rPr lang="pl-PL" smtClean="0"/>
              <a:pPr/>
              <a:t>23.09.2020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F623EC-6BAD-4C45-804D-ED5DB27EC03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603A8-11C9-408D-A5D4-0045007A8DD6}" type="datetimeFigureOut">
              <a:rPr lang="pl-PL" smtClean="0"/>
              <a:pPr/>
              <a:t>23.09.2020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F623EC-6BAD-4C45-804D-ED5DB27EC03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603A8-11C9-408D-A5D4-0045007A8DD6}" type="datetimeFigureOut">
              <a:rPr lang="pl-PL" smtClean="0"/>
              <a:pPr/>
              <a:t>23.09.2020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F623EC-6BAD-4C45-804D-ED5DB27EC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603A8-11C9-408D-A5D4-0045007A8DD6}" type="datetimeFigureOut">
              <a:rPr lang="pl-PL" smtClean="0"/>
              <a:pPr/>
              <a:t>23.09.2020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F623EC-6BAD-4C45-804D-ED5DB27EC03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603A8-11C9-408D-A5D4-0045007A8DD6}" type="datetimeFigureOut">
              <a:rPr lang="pl-PL" smtClean="0"/>
              <a:pPr/>
              <a:t>23.09.2020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F623EC-6BAD-4C45-804D-ED5DB27EC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F8603A8-11C9-408D-A5D4-0045007A8DD6}" type="datetimeFigureOut">
              <a:rPr lang="pl-PL" smtClean="0"/>
              <a:pPr/>
              <a:t>23.09.2020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F623EC-6BAD-4C45-804D-ED5DB27EC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8603A8-11C9-408D-A5D4-0045007A8DD6}" type="datetimeFigureOut">
              <a:rPr lang="pl-PL" smtClean="0"/>
              <a:pPr/>
              <a:t>23.09.2020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F623EC-6BAD-4C45-804D-ED5DB27EC03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8603A8-11C9-408D-A5D4-0045007A8DD6}" type="datetimeFigureOut">
              <a:rPr lang="pl-PL" smtClean="0"/>
              <a:pPr/>
              <a:t>23.09.2020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AF623EC-6BAD-4C45-804D-ED5DB27EC03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863" y="871538"/>
            <a:ext cx="60102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majka\Desktop\Nowy folder\ula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480"/>
            <a:ext cx="42148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majka\Desktop\Nowy folder\u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463280"/>
            <a:ext cx="2264540" cy="1394719"/>
          </a:xfrm>
          <a:prstGeom prst="rect">
            <a:avLst/>
          </a:prstGeom>
          <a:noFill/>
        </p:spPr>
      </p:pic>
      <p:pic>
        <p:nvPicPr>
          <p:cNvPr id="1026" name="Picture 2" descr="C:\Users\majka\Desktop\Nowy folder\felek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4107663" cy="547688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3108" y="5500702"/>
            <a:ext cx="24288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Felek</a:t>
            </a:r>
            <a:r>
              <a:rPr kumimoji="0" lang="pl-PL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majka\Desktop\Nowy folder\mikołaj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64379" y="964389"/>
            <a:ext cx="550072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majka\Desktop\Nowy folder\miki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majka\Desktop\Nowy folder\mikołaj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66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majka\Desktop\Nowy folder\mikoła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572125"/>
            <a:ext cx="3190875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Podczas parowania wody ze słoika sól ulegała krystalizacji i osadzała się na ściankach słoika oraz nitce.</a:t>
            </a:r>
          </a:p>
          <a:p>
            <a:pPr lvl="0"/>
            <a:r>
              <a:rPr lang="pl-PL" dirty="0"/>
              <a:t>Jeśli krystalizacja przebiega w ciepłym pomieszczeniu, zbyt szybko ,kryształy są małe (w chłodnym pomieszczeniu parowanie wody jest powolne i kryształy są większe).</a:t>
            </a:r>
          </a:p>
          <a:p>
            <a:pPr lvl="0"/>
            <a:r>
              <a:rPr lang="pl-PL" dirty="0"/>
              <a:t>Im dłużej będzie przebiegał proces parowania </a:t>
            </a:r>
            <a:br>
              <a:rPr lang="pl-PL" dirty="0"/>
            </a:br>
            <a:r>
              <a:rPr lang="pl-PL" dirty="0"/>
              <a:t>i krystalizacji, tym większe będą kryształy soli.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85852" y="571480"/>
            <a:ext cx="664373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Wykonanie</a:t>
            </a:r>
            <a:endParaRPr lang="pl-PL" sz="2400" dirty="0"/>
          </a:p>
          <a:p>
            <a:pPr>
              <a:buFont typeface="Arial" pitchFamily="34" charset="0"/>
              <a:buChar char="•"/>
            </a:pPr>
            <a:r>
              <a:rPr lang="pl-PL" sz="2400" dirty="0"/>
              <a:t>Do </a:t>
            </a:r>
            <a:r>
              <a:rPr lang="pl-PL" sz="2400" dirty="0" smtClean="0"/>
              <a:t>wody dodać </a:t>
            </a:r>
            <a:r>
              <a:rPr lang="pl-PL" sz="2400" dirty="0"/>
              <a:t>sól kuchenną i </a:t>
            </a:r>
            <a:r>
              <a:rPr lang="pl-PL" sz="2400" dirty="0" smtClean="0"/>
              <a:t>mieszać. </a:t>
            </a:r>
            <a:r>
              <a:rPr lang="pl-PL" sz="2400" dirty="0"/>
              <a:t>W pewnym momencie, mimo mieszania, sól już nie </a:t>
            </a:r>
            <a:r>
              <a:rPr lang="pl-PL" sz="2400" dirty="0" smtClean="0"/>
              <a:t>będzie chciała </a:t>
            </a:r>
            <a:r>
              <a:rPr lang="pl-PL" sz="2400" dirty="0"/>
              <a:t>się rozpuszczać i </a:t>
            </a:r>
            <a:r>
              <a:rPr lang="pl-PL" sz="2400" dirty="0" smtClean="0"/>
              <a:t>powstanie </a:t>
            </a:r>
            <a:r>
              <a:rPr lang="pl-PL" sz="2400" dirty="0"/>
              <a:t>wtedy roztwór nasycony</a:t>
            </a:r>
            <a:r>
              <a:rPr lang="pl-PL" sz="2400" dirty="0" smtClean="0"/>
              <a:t>.</a:t>
            </a:r>
          </a:p>
          <a:p>
            <a:endParaRPr lang="pl-PL" sz="2400" dirty="0"/>
          </a:p>
          <a:p>
            <a:pPr>
              <a:buFont typeface="Arial" pitchFamily="34" charset="0"/>
              <a:buChar char="•"/>
            </a:pPr>
            <a:r>
              <a:rPr lang="pl-PL" sz="2400" dirty="0"/>
              <a:t>Roztwór </a:t>
            </a:r>
            <a:r>
              <a:rPr lang="pl-PL" sz="2400" dirty="0" smtClean="0"/>
              <a:t>wlać </a:t>
            </a:r>
            <a:r>
              <a:rPr lang="pl-PL" sz="2400" dirty="0"/>
              <a:t>do słoika.</a:t>
            </a:r>
          </a:p>
          <a:p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Do </a:t>
            </a:r>
            <a:r>
              <a:rPr lang="pl-PL" sz="2400" dirty="0"/>
              <a:t>patyczka </a:t>
            </a:r>
            <a:r>
              <a:rPr lang="pl-PL" sz="2400" dirty="0" smtClean="0"/>
              <a:t>przywiązać sznurek/ grubą nitkę </a:t>
            </a:r>
            <a:endParaRPr lang="pl-PL" sz="2400" dirty="0"/>
          </a:p>
          <a:p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Patyczek położyć </a:t>
            </a:r>
            <a:r>
              <a:rPr lang="pl-PL" sz="2400" dirty="0"/>
              <a:t>na słoiku tak, aby nitka dotykała dna słoiczka.</a:t>
            </a:r>
          </a:p>
          <a:p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Odstawić słoik.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doświadczenia</a:t>
            </a:r>
            <a:endParaRPr lang="pl-PL" dirty="0"/>
          </a:p>
        </p:txBody>
      </p:sp>
      <p:pic>
        <p:nvPicPr>
          <p:cNvPr id="2050" name="Picture 2" descr="C:\Users\majka\Desktop\Nowy folder\al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143272" cy="4617388"/>
          </a:xfrm>
          <a:prstGeom prst="rect">
            <a:avLst/>
          </a:prstGeom>
          <a:noFill/>
        </p:spPr>
      </p:pic>
      <p:pic>
        <p:nvPicPr>
          <p:cNvPr id="2051" name="Picture 3" descr="C:\Users\majka\Desktop\Nowy folder\a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715016"/>
            <a:ext cx="1147765" cy="864281"/>
          </a:xfrm>
          <a:prstGeom prst="rect">
            <a:avLst/>
          </a:prstGeom>
          <a:noFill/>
        </p:spPr>
      </p:pic>
      <p:pic>
        <p:nvPicPr>
          <p:cNvPr id="2052" name="Picture 4" descr="C:\Users\majka\Desktop\Nowy folder\han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4000527" cy="3000396"/>
          </a:xfrm>
          <a:prstGeom prst="rect">
            <a:avLst/>
          </a:prstGeom>
          <a:noFill/>
        </p:spPr>
      </p:pic>
      <p:pic>
        <p:nvPicPr>
          <p:cNvPr id="2053" name="Picture 5" descr="C:\Users\majka\Desktop\han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662274"/>
            <a:ext cx="2171698" cy="1228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jka\Desktop\Nowy folder\ala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2786082" cy="4953036"/>
          </a:xfrm>
          <a:prstGeom prst="rect">
            <a:avLst/>
          </a:prstGeom>
          <a:noFill/>
        </p:spPr>
      </p:pic>
      <p:pic>
        <p:nvPicPr>
          <p:cNvPr id="3075" name="Picture 3" descr="C:\Users\majka\Desktop\Nowy folder\alan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00042"/>
            <a:ext cx="2786051" cy="4952980"/>
          </a:xfrm>
          <a:prstGeom prst="rect">
            <a:avLst/>
          </a:prstGeom>
          <a:noFill/>
        </p:spPr>
      </p:pic>
      <p:pic>
        <p:nvPicPr>
          <p:cNvPr id="3076" name="Picture 4" descr="C:\Users\majka\Desktop\Nowy folder\al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429264"/>
            <a:ext cx="216217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jka\Desktop\Nowy folder\basi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786214" cy="5045130"/>
          </a:xfrm>
          <a:prstGeom prst="rect">
            <a:avLst/>
          </a:prstGeom>
          <a:noFill/>
        </p:spPr>
      </p:pic>
      <p:pic>
        <p:nvPicPr>
          <p:cNvPr id="4099" name="Picture 3" descr="C:\Users\majka\Desktop\Nowy folder\ba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286388"/>
            <a:ext cx="2305050" cy="1362075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0042"/>
            <a:ext cx="3643290" cy="485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C:\Users\majka\Desktop\Nowy folder\pelne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5362575"/>
            <a:ext cx="3143250" cy="14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jka\Desktop\Nowy folder\matyld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213758" cy="5716128"/>
          </a:xfrm>
          <a:prstGeom prst="rect">
            <a:avLst/>
          </a:prstGeom>
          <a:noFill/>
        </p:spPr>
      </p:pic>
      <p:pic>
        <p:nvPicPr>
          <p:cNvPr id="5123" name="Picture 3" descr="C:\Users\majka\Desktop\Nowy folder\maty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214950"/>
            <a:ext cx="3333750" cy="1419225"/>
          </a:xfrm>
          <a:prstGeom prst="rect">
            <a:avLst/>
          </a:prstGeom>
          <a:noFill/>
        </p:spPr>
      </p:pic>
      <p:pic>
        <p:nvPicPr>
          <p:cNvPr id="5124" name="Picture 4" descr="C:\Users\majka\Desktop\Nowy folder\wik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071546"/>
            <a:ext cx="4196984" cy="5595978"/>
          </a:xfrm>
          <a:prstGeom prst="rect">
            <a:avLst/>
          </a:prstGeom>
          <a:noFill/>
        </p:spPr>
      </p:pic>
      <p:pic>
        <p:nvPicPr>
          <p:cNvPr id="5125" name="Picture 5" descr="C:\Users\majka\Desktop\Nowy folder\wi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89"/>
            <a:ext cx="4286280" cy="155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ajka\Desktop\Nowy folder\maciek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871914" cy="5162552"/>
          </a:xfrm>
          <a:prstGeom prst="rect">
            <a:avLst/>
          </a:prstGeom>
          <a:noFill/>
        </p:spPr>
      </p:pic>
      <p:pic>
        <p:nvPicPr>
          <p:cNvPr id="6148" name="Picture 4" descr="C:\Users\majka\Desktop\Nowy folder\macie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467350"/>
            <a:ext cx="3019425" cy="1390650"/>
          </a:xfrm>
          <a:prstGeom prst="rect">
            <a:avLst/>
          </a:prstGeom>
          <a:noFill/>
        </p:spPr>
      </p:pic>
      <p:pic>
        <p:nvPicPr>
          <p:cNvPr id="6149" name="Picture 5" descr="C:\Users\majka\Desktop\Nowy folder\julka 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142984"/>
            <a:ext cx="4054106" cy="5405475"/>
          </a:xfrm>
          <a:prstGeom prst="rect">
            <a:avLst/>
          </a:prstGeom>
          <a:noFill/>
        </p:spPr>
      </p:pic>
      <p:pic>
        <p:nvPicPr>
          <p:cNvPr id="6150" name="Picture 6" descr="C:\Users\majka\Desktop\Nowy folder\jul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3286148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majka\Desktop\Nowy folder\iwo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majka\Desktop\Nowy folder\iwo1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314327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jka\Desktop\Nowy folder\iwo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290"/>
            <a:ext cx="35123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majka\Desktop\Nowy folder\iw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5429264"/>
            <a:ext cx="1685925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majka\Desktop\Nowy folder\tymek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5004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majka\Desktop\Nowy folder\tym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530802"/>
            <a:ext cx="2357454" cy="1239564"/>
          </a:xfrm>
          <a:prstGeom prst="rect">
            <a:avLst/>
          </a:prstGeom>
          <a:noFill/>
        </p:spPr>
      </p:pic>
      <p:pic>
        <p:nvPicPr>
          <p:cNvPr id="6" name="Obraz 5" descr="C:\Users\majka\Desktop\Nowy folder\ula2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28"/>
            <a:ext cx="42148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majka\Desktop\Nowy folder\nast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5505450"/>
            <a:ext cx="4200525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</TotalTime>
  <Words>109</Words>
  <Application>Microsoft Office PowerPoint</Application>
  <PresentationFormat>Pokaz na ekranie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Hol</vt:lpstr>
      <vt:lpstr>Slajd 1</vt:lpstr>
      <vt:lpstr>Slajd 2</vt:lpstr>
      <vt:lpstr>Wyniki doświadczenia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Wnioski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Elżbieta Sobocińska</dc:creator>
  <cp:lastModifiedBy>Elżbieta Sobocińska</cp:lastModifiedBy>
  <cp:revision>10</cp:revision>
  <dcterms:created xsi:type="dcterms:W3CDTF">2020-09-22T16:02:34Z</dcterms:created>
  <dcterms:modified xsi:type="dcterms:W3CDTF">2020-09-23T17:16:18Z</dcterms:modified>
</cp:coreProperties>
</file>