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1" r:id="rId3"/>
    <p:sldId id="260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1142984"/>
            <a:ext cx="6929454" cy="1894362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Poznajcie najlepsze mamy ze świata zwierząt  ! ! !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/>
            </a:r>
            <a:b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3071810"/>
            <a:ext cx="8572560" cy="1157286"/>
          </a:xfrm>
        </p:spPr>
        <p:txBody>
          <a:bodyPr>
            <a:noAutofit/>
          </a:bodyPr>
          <a:lstStyle/>
          <a:p>
            <a:pPr algn="ctr" fontAlgn="t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Więź łącząca matkę z potomstwem jest zjawiskiem niezwykłym. </a:t>
            </a:r>
          </a:p>
          <a:p>
            <a:pPr algn="ctr" fontAlgn="t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Wbrew pozorom, nie tylko ssaki i ptaki poświęcają się bez reszty swoim dzieciom.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Opieka rodzicielska jest obecna także u owadów, </a:t>
            </a:r>
          </a:p>
          <a:p>
            <a:pPr algn="ctr" fontAlgn="t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gadów i płazów. </a:t>
            </a:r>
          </a:p>
          <a:p>
            <a:pPr algn="ctr" fontAlgn="t"/>
            <a:endParaRPr lang="pl-PL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pl-PL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Dzisiaj Dzień Matki – z tej </a:t>
            </a:r>
            <a:r>
              <a:rPr lang="pl-PL" sz="2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okazji </a:t>
            </a:r>
            <a:r>
              <a:rPr lang="pl-PL" sz="2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przedstawiamy </a:t>
            </a:r>
            <a:r>
              <a:rPr lang="pl-PL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Wam, drogie </a:t>
            </a:r>
            <a:r>
              <a:rPr lang="pl-PL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Świetliczaki</a:t>
            </a:r>
            <a:r>
              <a:rPr lang="pl-PL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listę najbardziej troskliwych mam w zwierzęcym świecie. </a:t>
            </a:r>
          </a:p>
          <a:p>
            <a:endParaRPr lang="pl-PL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8229600" cy="105156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9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.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64088" y="1340768"/>
            <a:ext cx="3429000" cy="4632394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Jeśli chodzi o gady to najlepszą mamą jest bez wątpienia 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samica aligatora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Składa ona 20-50 jajek i zakopuje je w gnieździe zrobionym z gnijących roślin i błota. Tego śmierdzącego przybytku zacięcie broni przez całą dobę. Dlaczego gnijące rośliny? A ponieważ proces rozkładu zapewnia jajkom ciepło. Kiedy młode się wyklują, matka wygrzebuje swoje maluchy z gniazda i przenosi do wody. Spędzą razem ze sobą co najmniej rok. Mama aligator przetrzymuje wtedy maluchy w swojej paszczy, co zapewnia im najlepszą ochronę pod słońcem.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6626" name="Picture 2" descr="Aligator amerykański, missisipski i chiński | DinoAnimals.p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764" r="97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10.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4489518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Wśród ptasich mam z pewnością na wyróżnienie zasługują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dzioborożce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Mama dzioborożec składa w dziupli do 6 jaj i zostaje w niej… zamurowana przez samca. Pozostaje tam podczas wysiadywania jajek (dwa miesiące) i karmienia młodych (trzy miesiące). Samiec jako zaprawy używa błota, odchodów i papki z owoców. Zostawia on tylko niewielki otwór, przez który dostarcza pokarm swojej rodzinie. Kiedy w dziupli jest już mało miejsca, mama dzioborożec wydostaje się na zewnątrz i ponownie zamurowuje dziuplę. Teraz we dwójkę dostarczają pokarm swoim młodym.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Ten ptak zamurowuje się żywcem! - ANIMALIST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126" r="171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11.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928670"/>
            <a:ext cx="3429000" cy="4275204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Zaloty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pingwinów cesarskich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to poważna sprawa. Zaczynają się one w marcu i kwietniu, a po tym czasie pingwiny maszerują do kolonii rozrodczych oddalonych jakieś 50-120 km w głąb lądu. Kiedy już dotrą na miejsce, mama pingwin składa jedno jaja i zostawia je pod opieką samca. Sama zaś wraca w stronę morza, żeby zdobyć pożywienie. Po jakimś czasie wraca z rybami, którymi karmi nowo wyklute pisklę. Jak? Zwraca wcześniej zdobyty pokarm. Rodzice zamieniają się rolami i teraz to samiec wyrusza na wyprawę w celu zdobycia pożywienia dla swojej rodziny. To się muszą nachodzić.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Pingwin cesarski (Aptenodytes forsteri) opis, ciekawostki i zdjęc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5072074"/>
            <a:ext cx="8229600" cy="1051560"/>
          </a:xfrm>
        </p:spPr>
        <p:txBody>
          <a:bodyPr/>
          <a:lstStyle/>
          <a:p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12.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4489518"/>
          </a:xfrm>
        </p:spPr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Samica słonia morskiego</a:t>
            </a:r>
          </a:p>
          <a:p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Co roku rodzą one po 11 miesięcznej ciąży jedno młode. W czasie ciąży przybierają one na wadze 600 kg! Dzięki temu są pewne, że będą mogły wykarmić swoje dziecko.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Co ciekawe, w czasie ciąży i opieki nad młodym nie je ona praktycznie nic. Ale to nie wszystko – po narodzinach i karmieniu młodego przez jeden miesiąc zrzuca ona jakieś 300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Imponujące, czyż nie?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Obraz 14" descr="Słonice morski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54" r="166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5500702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13.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pl-PL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500042"/>
            <a:ext cx="3429000" cy="4357718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Sympatyczne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misie koala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znane są głównie z tego, że jedzą niezwykle trujące liście eukaliptusa. Mogą sobie na to pozwolić, gdyż w ich jelitach żyją specjalne bakterie, które oczyszczają liście z substancji toksycznych. Młode misie koala, nie dość, że rodzą się bez uszu, oczu i futra, to jeszcze ich jelita nie są naszpikowane dobroczynnymi bakteriami.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Troskliwa mama jednak wie co najlepsze dla jej dzieci i jak budować ich tolerancję na trujące substancje zawarte w liściach eukaliptusa. Karmi ona pociechę swoimi… odchodami. Młode koale spędzają sześć miesięcy w torbie mamy, piją mleko i formują swoje brakujące części ciała. Po sześciu miesiącach miś przenosi się na grzbiet mamy, i tam spędza kolejne sześć miesięcy.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Obraz 15" descr="Misie koal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445" b="54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143512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1.</a:t>
            </a:r>
            <a:endParaRPr lang="pl-PL" sz="4400" b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462712" y="500042"/>
            <a:ext cx="2240280" cy="428628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Nasz przegląd zaczniemy w sposób nietypowy, bowiem od zwierzęcia, które wyginęło dosyć dawno temu. </a:t>
            </a:r>
          </a:p>
          <a:p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Majazaura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 to inaczej „dobra jaszczurza mama” dinozaur z rodziny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hadrozaurów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Przypuszcza się, że rodzice w początkowym okresie życia młodych troskliwie się nimi zajmowali – przede wszystkim przynosili jedzenie do gniazda.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Znaleziono bowiem gniazdo tego gatunku ze szkieletami 15 młodych osobników. Ich zęby były starte, co miało dowodzić temu, że przez jakiś czas po wykluciu się z jaja pobierały pokarm.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8434" name="Obraz 7" descr="Maiasaur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640" r="23640"/>
          <a:stretch>
            <a:fillRect/>
          </a:stretch>
        </p:blipFill>
        <p:spPr bwMode="auto">
          <a:xfrm>
            <a:off x="428596" y="428604"/>
            <a:ext cx="59253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5000636"/>
            <a:ext cx="8229600" cy="105156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2.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508104" y="980728"/>
            <a:ext cx="3194888" cy="4119736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Skorek - mało kto wie, że samice są dobrymi mamami.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Mama skorek dostarcza jajeczkom ciepła i chroni je przed drapieżnikami. Co więcej, czyści ona jajka dzięki czemu nie wytwarza się na nich grzyb. Podczas tej opieki żywi się ona jedynie jajkami, z których nic się nie wykuło. Reszcie, która się wykluwa, pomaga w wydostaniu się ze skorupek. Co ciekawe, pozostaje z nimi i chroni je przez parę miesięcy, aż przejdą fazę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lnienia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po raz drugi.</a:t>
            </a:r>
          </a:p>
          <a:p>
            <a:endParaRPr lang="pl-PL" dirty="0"/>
          </a:p>
        </p:txBody>
      </p:sp>
      <p:pic>
        <p:nvPicPr>
          <p:cNvPr id="2049" name="Obraz 8" descr="Skore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7498" r="274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3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64088" y="1340768"/>
            <a:ext cx="3429000" cy="3867912"/>
          </a:xfrm>
        </p:spPr>
        <p:txBody>
          <a:bodyPr>
            <a:normAutofit lnSpcReduction="10000"/>
          </a:bodyPr>
          <a:lstStyle/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 miano najlepszych pajęczych mam niewątpliwie zasługują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pajęczynce z rodziny 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pogońcowatych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Zwykle pająki po złożeniu jaj zostawiają je i odchodzą, pozostawiając młode na pastwę losu. Natomiast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pogońcowate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noszą jajeczka na swoich plecach i zaciekle ich bronią przed innymi drapieżnikami.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Młode zostają na plecach rodzicielki nawet po wykluciu z jajka, a mama opiekuje się nimi aż do momentu kiedy uzna, że są już w pełni samodzielne.</a:t>
            </a: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l-PL" dirty="0"/>
          </a:p>
        </p:txBody>
      </p:sp>
      <p:pic>
        <p:nvPicPr>
          <p:cNvPr id="19458" name="Obraz 9" descr="Samica pająka z rodziny pogońcowatych z młodym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4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64088" y="1916832"/>
            <a:ext cx="3429000" cy="2304256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 czy powiedzielibyście, że mama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skorpion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także dobrze zajmuje się swoją latoroślą?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Podobnie jak pająki, opiekuje się ona nawet 30 dziećmi, które nosi na plecach, aż przejdą pierwszą fazę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lnienia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Obraz 10" descr="Mama skorpion z młodym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Niesamowita mama nr 5.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857232"/>
            <a:ext cx="3429000" cy="4346642"/>
          </a:xfrm>
        </p:spPr>
        <p:txBody>
          <a:bodyPr>
            <a:normAutofit fontScale="92500"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 pewno wielkim poświęceniem wyróżnia się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królowa w pszczelej kolonii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Można wręcz powiedzieć, że macierzyństwo (a raczej wydawanie potomstwa na świat) to całe jej życie. Jak wiadomo, w takiej kolonii jest zawsze tylko jedna królowa, która rodzi potomstwo.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Naukowcy jakimś sposobem wyliczyli, że królowa kopuluje z 12-15 trutniami i magazynuje wtedy w swoim ciele nawet do 6 milinów plemników. Reszta jej życia upływa na stopniowym uwalnianiu ich z ciała. A na wiosnę składa jakieś 2 tysiące jajeczek. W tym czasie nie robi ona nic innego – robotnice karmią ją i sprzątają jej odchody, a ona może się zrelaksować i skupić wyłącznie na rodzeniu</a:t>
            </a:r>
            <a:r>
              <a:rPr lang="pl-PL" sz="1600" dirty="0" smtClean="0"/>
              <a:t>.</a:t>
            </a:r>
          </a:p>
          <a:p>
            <a:endParaRPr lang="pl-PL" dirty="0"/>
          </a:p>
        </p:txBody>
      </p:sp>
      <p:pic>
        <p:nvPicPr>
          <p:cNvPr id="30722" name="Picture 2" descr="Pomnik pszczoły miodnej - ŻYCIE UL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9129" r="191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Niesamowita mama nr 6.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436096" y="1268760"/>
            <a:ext cx="3429000" cy="3938780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Także wśród pasożytów można zaobserwować niesamowite rodzicielki. </a:t>
            </a:r>
          </a:p>
          <a:p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Skorupiaki z rodziny </a:t>
            </a:r>
            <a:r>
              <a:rPr lang="pl-PL" sz="1600" b="1" i="1" dirty="0" err="1" smtClean="0">
                <a:latin typeface="Times New Roman" pitchFamily="18" charset="0"/>
                <a:cs typeface="Times New Roman" pitchFamily="18" charset="0"/>
              </a:rPr>
              <a:t>Caligidae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to małe skorupiaki zamieszkujące podwodne otchłanie i pasożytujące na rybach słodkowodnych i morskich.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Samice nie mają łatwego życia – najpierw zostają zwabione przez samca do jamy, w której już jest jego harem (nawet do 25 ciężarnych samic). Później zostaje już tylko poród.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9697" name="Obraz 11" descr="Sea lou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04" b="1104"/>
          <a:stretch>
            <a:fillRect/>
          </a:stretch>
        </p:blipFill>
        <p:spPr bwMode="auto">
          <a:xfrm>
            <a:off x="357188" y="500063"/>
            <a:ext cx="485775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5143512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Niesamowita mama nr 7.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4643470"/>
          </a:xfrm>
        </p:spPr>
        <p:txBody>
          <a:bodyPr>
            <a:normAutofit fontScale="85000" lnSpcReduction="10000"/>
          </a:bodyPr>
          <a:lstStyle/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 pewnością jednym z najbardziej intrygujących morskich zwierząt jest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ośmiornica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Jest ona niezwykle inteligentna (mimo, że ma mózg wielkości orzecha to potrafi np. otworzyć słoik), ma niebieską krew, trzy serca a dodatkowo jest bardzo troskliwą mamą.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Ośmiornica olbrzymia składa dziesiątki tysięcy jajek i nie opuszcza ich na krok – nawet, żeby zdobyć cokolwiek do jedzenia. A kiedy już naprawdę musi coś zjeść to posila się jedną ze swoich macek. Małe ośmiorniczki wykluwają się po paru miesiącach, a spełniona matka umiera. To się nazywa poświęcenie!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Jej kuzynka – ośmiornica </a:t>
            </a:r>
            <a:r>
              <a:rPr lang="pl-PL" sz="1600" i="1" dirty="0" err="1" smtClean="0">
                <a:latin typeface="Times New Roman" pitchFamily="18" charset="0"/>
                <a:cs typeface="Times New Roman" pitchFamily="18" charset="0"/>
              </a:rPr>
              <a:t>blue-ringed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– składa od 50 do 60 jajeczek i trzyma je pod sobą 6 miesięcy. Podobnie jak jej większa kuzynka – w tym czasie również nic nie je. I również umiera kiedy tylko potomstwo się wykluje.</a:t>
            </a:r>
          </a:p>
          <a:p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28674" name="Picture 2" descr="Ośmiornice są tak zaawansowane, że mogą być Alienami - nowe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96" r="166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8.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1000108"/>
            <a:ext cx="3429000" cy="4203766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Jeśli chodzi o płazy, to o tytuł matki roku mogłaby niewątpliwie ubiegać się żaba – a dokładniej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drzewołaz karłowaty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Mama żaba składa do pięciu jajeczek, czeka aż wyklują się kijanki i wtedy się zaczyna – przenosi je na swoich plecach (pojedynczo lub dwójkami) z poszycia leśnego aż na poziom drzew na wysokość 100 stóp.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Tam mama żaba wynajduje dla każdej kijanki basenik w liściach, ale na tym nie kończy się jej rola. Karmi ona swoje pociechy swoimi niezapłodnionymi jajeczkami przez 6 do 8 tygodni.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27649" name="Obraz 12" descr="Drzewołaz karłowat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809" b="168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</TotalTime>
  <Words>310</Words>
  <Application>Microsoft Office PowerPoint</Application>
  <PresentationFormat>Pokaz na ekranie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Poznajcie najlepsze mamy ze świata zwierząt  ! ! ! </vt:lpstr>
      <vt:lpstr>Troskliwa mama nr 1.</vt:lpstr>
      <vt:lpstr>Troskliwa mama nr 2. </vt:lpstr>
      <vt:lpstr>Troskliwa mama nr 3</vt:lpstr>
      <vt:lpstr>Troskliwa mama nr 4</vt:lpstr>
      <vt:lpstr>Niesamowita mama nr 5. </vt:lpstr>
      <vt:lpstr>Niesamowita mama nr 6. </vt:lpstr>
      <vt:lpstr>Niesamowita mama nr 7.</vt:lpstr>
      <vt:lpstr>Troskliwa mama nr 8. </vt:lpstr>
      <vt:lpstr>Troskliwa mama nr 9. </vt:lpstr>
      <vt:lpstr>Troskliwa mama nr 10. </vt:lpstr>
      <vt:lpstr>Troskliwa mama nr 11. </vt:lpstr>
      <vt:lpstr>Troskliwa mama nr 12. </vt:lpstr>
      <vt:lpstr>Troskliwa mama nr 13.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Poznajcie najlepsze mamy ze świata zwierząt!</dc:title>
  <dc:creator>Adam</dc:creator>
  <cp:lastModifiedBy>Nauczyciel</cp:lastModifiedBy>
  <cp:revision>18</cp:revision>
  <dcterms:created xsi:type="dcterms:W3CDTF">2020-05-18T09:33:48Z</dcterms:created>
  <dcterms:modified xsi:type="dcterms:W3CDTF">2020-05-22T14:22:34Z</dcterms:modified>
</cp:coreProperties>
</file>